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301" r:id="rId6"/>
    <p:sldId id="302" r:id="rId7"/>
    <p:sldId id="303" r:id="rId8"/>
    <p:sldId id="304" r:id="rId9"/>
    <p:sldId id="260" r:id="rId10"/>
    <p:sldId id="261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7978D0-E776-4A3C-BD9E-FE62837C64CB}">
  <a:tblStyle styleId="{E47978D0-E776-4A3C-BD9E-FE62837C64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457A7F6-49FB-4D3D-BA84-5536684A67D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2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468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791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45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MAIN_POINT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9" r:id="rId5"/>
    <p:sldLayoutId id="2147483661" r:id="rId6"/>
    <p:sldLayoutId id="2147483664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1525399" y="-174861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200" dirty="0"/>
              <a:t>AI PROJECT</a:t>
            </a:r>
            <a:endParaRPr sz="72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280323" y="3512654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 dirty="0">
                <a:solidFill>
                  <a:schemeClr val="dk2"/>
                </a:solidFill>
              </a:rPr>
              <a:t>Balogh Ádám – Dunai Krisztán</a:t>
            </a:r>
            <a:endParaRPr sz="2100" dirty="0">
              <a:solidFill>
                <a:schemeClr val="dk2"/>
              </a:solidFill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178B1B1-93F8-4C6D-8E55-5699467401CE}"/>
              </a:ext>
            </a:extLst>
          </p:cNvPr>
          <p:cNvSpPr txBox="1"/>
          <p:nvPr/>
        </p:nvSpPr>
        <p:spPr>
          <a:xfrm>
            <a:off x="0" y="1602254"/>
            <a:ext cx="95603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700" b="1" dirty="0">
                <a:solidFill>
                  <a:schemeClr val="bg1"/>
                </a:solidFill>
                <a:latin typeface="Overpass Mono"/>
              </a:rPr>
              <a:t>CUSTOMER DATA MANAGEMENT APPLICATION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Balogh Ádám – Dunai Krisztián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600" dirty="0"/>
              <a:t>THANKS FOR WATCHING!</a:t>
            </a:r>
            <a:endParaRPr sz="6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COMMUNICATION TOOLS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hu-HU" sz="2800" dirty="0">
                <a:latin typeface="Overpass Mono"/>
              </a:rPr>
              <a:t>VOICE 🗣️🔥 🗣️🔥 🗣️🔥 🗣️🔥 🗣️🔥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Overpass Mono"/>
              </a:rPr>
              <a:t>MESSENGER</a:t>
            </a:r>
          </a:p>
        </p:txBody>
      </p:sp>
      <p:pic>
        <p:nvPicPr>
          <p:cNvPr id="1026" name="Picture 2" descr="4,106,200+ Voice Stock Photos, Pictures &amp; Royalty-Free ...">
            <a:extLst>
              <a:ext uri="{FF2B5EF4-FFF2-40B4-BE49-F238E27FC236}">
                <a16:creationId xmlns:a16="http://schemas.microsoft.com/office/drawing/2014/main" id="{9770D673-1229-4428-A97A-16171BB2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54" y="1132375"/>
            <a:ext cx="2143376" cy="2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Messenger App | Naneedigital">
            <a:extLst>
              <a:ext uri="{FF2B5EF4-FFF2-40B4-BE49-F238E27FC236}">
                <a16:creationId xmlns:a16="http://schemas.microsoft.com/office/drawing/2014/main" id="{EDB0399B-1FA4-44D5-AD78-0996F8720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75" y="2571750"/>
            <a:ext cx="2143376" cy="2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rd Face Emoji Clever Emoticon With Glasses Geek Or Student Stock  Illustration - Download Image Now">
            <a:extLst>
              <a:ext uri="{FF2B5EF4-FFF2-40B4-BE49-F238E27FC236}">
                <a16:creationId xmlns:a16="http://schemas.microsoft.com/office/drawing/2014/main" id="{CADA838D-75FA-4792-BDE6-91B97B405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51" y="3625643"/>
            <a:ext cx="3279149" cy="151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USED TOOLS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latin typeface="Overpass Mono"/>
                <a:ea typeface="Overpass Mono"/>
                <a:cs typeface="Overpass Mono"/>
                <a:sym typeface="Overpass Mono"/>
              </a:rPr>
              <a:t>GITHUB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latin typeface="Overpass Mono"/>
                <a:ea typeface="Overpass Mono"/>
                <a:cs typeface="Overpass Mono"/>
                <a:sym typeface="Overpass Mono"/>
              </a:rPr>
              <a:t>FIGMA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VISUAL STUDIO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CHATGPT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19FCFEE-027E-460E-9ABB-A88CEFC8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45" y="780885"/>
            <a:ext cx="5168126" cy="4030515"/>
          </a:xfrm>
          <a:prstGeom prst="rect">
            <a:avLst/>
          </a:prstGeom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 flipH="1" flipV="1">
            <a:off x="4319420" y="5896865"/>
            <a:ext cx="2834414" cy="287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81518" y="1134961"/>
            <a:ext cx="3939457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2"/>
                </a:solidFill>
              </a:rPr>
              <a:t>FIGMA - WIREFRAME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6CD0B48B-78A4-4456-A8DC-6927D3A7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360" y="1014545"/>
            <a:ext cx="4839641" cy="3837331"/>
          </a:xfrm>
          <a:prstGeom prst="rect">
            <a:avLst/>
          </a:prstGeom>
        </p:spPr>
      </p:pic>
      <p:sp>
        <p:nvSpPr>
          <p:cNvPr id="2" name="Szöveg helye 1">
            <a:extLst>
              <a:ext uri="{FF2B5EF4-FFF2-40B4-BE49-F238E27FC236}">
                <a16:creationId xmlns:a16="http://schemas.microsoft.com/office/drawing/2014/main" id="{D57801D1-8316-42A0-9188-3AAFE26B7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8017" y="5747166"/>
            <a:ext cx="3512700" cy="2130900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5528FA6-9298-4720-8F22-DA1ACBFB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99" y="1186080"/>
            <a:ext cx="3921528" cy="669000"/>
          </a:xfrm>
        </p:spPr>
        <p:txBody>
          <a:bodyPr/>
          <a:lstStyle/>
          <a:p>
            <a:r>
              <a:rPr lang="hu-HU" dirty="0"/>
              <a:t>FIGMA - PROTOTYPE</a:t>
            </a:r>
          </a:p>
        </p:txBody>
      </p:sp>
      <p:sp>
        <p:nvSpPr>
          <p:cNvPr id="4" name="Google Shape;363;p30">
            <a:extLst>
              <a:ext uri="{FF2B5EF4-FFF2-40B4-BE49-F238E27FC236}">
                <a16:creationId xmlns:a16="http://schemas.microsoft.com/office/drawing/2014/main" id="{37FF065A-0427-4808-BA4A-5165E9037216}"/>
              </a:ext>
            </a:extLst>
          </p:cNvPr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3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CODE – C# 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E8DBCA8-A8CC-4E48-9E6C-AFAEABE4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169" y="1120588"/>
            <a:ext cx="4965089" cy="40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9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CODE - XAML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8BD91A4-5AD6-4C27-BB85-80F7D01F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192" y="1118672"/>
            <a:ext cx="4965067" cy="402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0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CODE - CLASS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D91BAA8-FA3E-43EF-9331-DEC726AF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84" y="1104084"/>
            <a:ext cx="4957240" cy="40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6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“This is a qute, words full of wisdom that someone iportant said and can make the reader get inspired.”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Képernyőfelvétel 4">
            <a:hlinkClick r:id="" action="ppaction://media"/>
            <a:extLst>
              <a:ext uri="{FF2B5EF4-FFF2-40B4-BE49-F238E27FC236}">
                <a16:creationId xmlns:a16="http://schemas.microsoft.com/office/drawing/2014/main" id="{3D3F3D5E-569C-47B5-AD47-AFE6495FA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" y="485775"/>
            <a:ext cx="744855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91</Words>
  <Application>Microsoft Office PowerPoint</Application>
  <PresentationFormat>Diavetítés a képernyőre (16:9 oldalarány)</PresentationFormat>
  <Paragraphs>24</Paragraphs>
  <Slides>10</Slides>
  <Notes>9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8" baseType="lpstr">
      <vt:lpstr>Anaheim</vt:lpstr>
      <vt:lpstr>Arial</vt:lpstr>
      <vt:lpstr>Nunito Light</vt:lpstr>
      <vt:lpstr>Overpass Mono</vt:lpstr>
      <vt:lpstr>Raleway SemiBold</vt:lpstr>
      <vt:lpstr>Roboto</vt:lpstr>
      <vt:lpstr>Roboto Condensed Light</vt:lpstr>
      <vt:lpstr>Programming Lesson by Slidesgo</vt:lpstr>
      <vt:lpstr>AI PROJECT</vt:lpstr>
      <vt:lpstr>COMMUNICATION TOOLS</vt:lpstr>
      <vt:lpstr>USED TOOLS</vt:lpstr>
      <vt:lpstr>FIGMA - WIREFRAME</vt:lpstr>
      <vt:lpstr>FIGMA - PROTOTYPE</vt:lpstr>
      <vt:lpstr>CODE – C# </vt:lpstr>
      <vt:lpstr>CODE - XAML</vt:lpstr>
      <vt:lpstr>CODE - CLASS</vt:lpstr>
      <vt:lpstr>—SOMEONE FAMOUS  </vt:lpstr>
      <vt:lpstr>Balogh Ádám – Dunai Krisztián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PROJEKT</dc:title>
  <dc:creator>Adam Balogh</dc:creator>
  <cp:lastModifiedBy>Adam Balogh</cp:lastModifiedBy>
  <cp:revision>7</cp:revision>
  <dcterms:modified xsi:type="dcterms:W3CDTF">2024-03-22T12:11:07Z</dcterms:modified>
</cp:coreProperties>
</file>